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9"/>
  </p:notesMasterIdLst>
  <p:handoutMasterIdLst>
    <p:handoutMasterId r:id="rId10"/>
  </p:handoutMasterIdLst>
  <p:sldIdLst>
    <p:sldId id="757" r:id="rId5"/>
    <p:sldId id="759" r:id="rId6"/>
    <p:sldId id="760" r:id="rId7"/>
    <p:sldId id="756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00FF00"/>
    <a:srgbClr val="FF4B12"/>
    <a:srgbClr val="0000FF"/>
    <a:srgbClr val="A5C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38" autoAdjust="0"/>
    <p:restoredTop sz="88731" autoAdjust="0"/>
  </p:normalViewPr>
  <p:slideViewPr>
    <p:cSldViewPr snapToGrid="0" snapToObjects="1">
      <p:cViewPr varScale="1">
        <p:scale>
          <a:sx n="77" d="100"/>
          <a:sy n="77" d="100"/>
        </p:scale>
        <p:origin x="1176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-1962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B1D12-4DFE-EC4A-8EE5-182B7AC5DD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39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4C24F-18F0-D842-953B-3F32FC8B736A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46179-FEA4-694A-82EA-B0DF5DA00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446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xsurco_PPT2_BET012-0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717157"/>
            <a:ext cx="7666321" cy="11656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170539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4B1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047C-CBF8-AD4B-B17B-CA66FD699F66}" type="datetime1">
              <a:rPr lang="en-US" smtClean="0"/>
              <a:pPr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849B-D13C-5948-A396-66C45961A4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998D5-94D8-074C-B0D3-A17492303491}" type="datetime1">
              <a:rPr lang="en-US" smtClean="0"/>
              <a:pPr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849B-D13C-5948-A396-66C45961A4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CB583-609E-7A46-A0E2-331558D2A136}" type="datetime1">
              <a:rPr lang="en-US" smtClean="0"/>
              <a:pPr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849B-D13C-5948-A396-66C45961A4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4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4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B5396-E433-234C-8FCE-7626A82467F8}" type="datetime1">
              <a:rPr lang="en-US" smtClean="0"/>
              <a:pPr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849B-D13C-5948-A396-66C45961A4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3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36347-B249-2542-9524-9DE3CEA57D04}" type="datetime1">
              <a:rPr lang="en-US" smtClean="0"/>
              <a:pPr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849B-D13C-5948-A396-66C45961A4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3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97557-3EAA-3646-A1D0-DF0230B1EA26}" type="datetime1">
              <a:rPr lang="en-US" smtClean="0"/>
              <a:pPr/>
              <a:t>3/12/2019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849B-D13C-5948-A396-66C45961A4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1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5EE2-592E-6C4E-A82D-FEE5C177C06C}" type="datetime1">
              <a:rPr lang="en-US" smtClean="0"/>
              <a:pPr/>
              <a:t>3/12/2019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849B-D13C-5948-A396-66C45961A4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C1472-6AE1-DC42-B44B-3841899D215F}" type="datetime1">
              <a:rPr lang="en-US" smtClean="0"/>
              <a:pPr/>
              <a:t>3/12/2019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849B-D13C-5948-A396-66C45961A4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6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0DDB-3A9E-D347-BF38-958F9483E40E}" type="datetime1">
              <a:rPr lang="en-US" smtClean="0"/>
              <a:pPr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849B-D13C-5948-A396-66C45961A4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7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E6DD6-DB16-A841-81B1-B726EE44B49C}" type="datetime1">
              <a:rPr lang="en-US" smtClean="0"/>
              <a:pPr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C849B-D13C-5948-A396-66C45961A4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xsurco_PPT_BET012-01.jp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3203"/>
            <a:ext cx="81792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742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F9EB2-4AD4-BF47-B807-F5777EDA1687}" type="datetime1">
              <a:rPr lang="en-US" smtClean="0"/>
              <a:pPr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9377" y="6356350"/>
            <a:ext cx="51905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2578" y="6356350"/>
            <a:ext cx="324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C849B-D13C-5948-A396-66C45961A4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79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6000">
        <p:fade/>
      </p:transition>
    </mc:Choice>
    <mc:Fallback xmlns="">
      <p:transition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A5C2D0"/>
        </a:buClr>
        <a:buFont typeface="Wingdings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A5C2D0"/>
        </a:buClr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A5C2D0"/>
        </a:buClr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A5C2D0"/>
        </a:buClr>
        <a:buFont typeface="Arial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A5C2D0"/>
        </a:buClr>
        <a:buFont typeface="Arial"/>
        <a:buChar char="»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6" Type="http://schemas.openxmlformats.org/officeDocument/2006/relationships/image" Target="cid:58A01470-16D5-48E2-8E3A-F42B40949D83" TargetMode="Externa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2313" y="3587502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en-US" cap="none" dirty="0">
                <a:solidFill>
                  <a:schemeClr val="accent6">
                    <a:lumMod val="75000"/>
                  </a:schemeClr>
                </a:solidFill>
              </a:rPr>
              <a:t>Contact Information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653" y="2089068"/>
            <a:ext cx="7386452" cy="84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ection contact info ad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658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9913" y="545446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Physical Address:</a:t>
            </a:r>
          </a:p>
          <a:p>
            <a:pPr marL="0" indent="0">
              <a:buNone/>
            </a:pPr>
            <a:r>
              <a:rPr lang="en-US" dirty="0"/>
              <a:t>Exsurco Medical, Inc.</a:t>
            </a:r>
          </a:p>
          <a:p>
            <a:pPr marL="0" indent="0">
              <a:buNone/>
            </a:pPr>
            <a:r>
              <a:rPr lang="en-US" dirty="0"/>
              <a:t>10804 Green Road</a:t>
            </a:r>
          </a:p>
          <a:p>
            <a:pPr marL="0" indent="0">
              <a:buNone/>
            </a:pPr>
            <a:r>
              <a:rPr lang="en-US" dirty="0"/>
              <a:t>Birmingham, OH 44889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Mailing Address:</a:t>
            </a:r>
          </a:p>
          <a:p>
            <a:pPr marL="0" indent="0">
              <a:buNone/>
            </a:pPr>
            <a:r>
              <a:rPr lang="en-US" dirty="0"/>
              <a:t>Exsurco Medical, Inc.</a:t>
            </a:r>
          </a:p>
          <a:p>
            <a:pPr marL="0" indent="0">
              <a:buNone/>
            </a:pPr>
            <a:r>
              <a:rPr lang="en-US" dirty="0"/>
              <a:t>P.O. Box 376</a:t>
            </a:r>
          </a:p>
          <a:p>
            <a:pPr marL="0" indent="0">
              <a:buNone/>
            </a:pPr>
            <a:r>
              <a:rPr lang="en-US" dirty="0"/>
              <a:t>Vermilion, OH 44089</a:t>
            </a:r>
          </a:p>
          <a:p>
            <a:pPr marL="0" indent="0">
              <a:buNone/>
            </a:pPr>
            <a:endParaRPr lang="en-US" sz="1500" b="1" dirty="0"/>
          </a:p>
          <a:p>
            <a:endParaRPr lang="en-US" sz="1800" dirty="0"/>
          </a:p>
          <a:p>
            <a:endParaRPr lang="en-US" sz="15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Toll Free Phone: </a:t>
            </a:r>
            <a:r>
              <a:rPr lang="en-US" sz="1800" dirty="0"/>
              <a:t>(800) 243-6049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Website: </a:t>
            </a:r>
            <a:r>
              <a:rPr lang="en-US" sz="1800" dirty="0"/>
              <a:t>www.exsurco.com</a:t>
            </a:r>
          </a:p>
          <a:p>
            <a:endParaRPr lang="en-US" sz="1800" u="sng" dirty="0"/>
          </a:p>
          <a:p>
            <a:pPr marL="0" indent="0">
              <a:buNone/>
            </a:pPr>
            <a:r>
              <a:rPr lang="en-US" sz="1800" b="1" dirty="0"/>
              <a:t>Emails: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Sales: sales@exsurco.com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Information: info@exsurco.com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Support: support@exsurco.com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342441"/>
            <a:ext cx="2604977" cy="29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57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fade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Account Representatives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241968" y="4446212"/>
            <a:ext cx="4840268" cy="1551213"/>
          </a:xfrm>
        </p:spPr>
        <p:txBody>
          <a:bodyPr>
            <a:normAutofit/>
          </a:bodyPr>
          <a:lstStyle/>
          <a:p>
            <a:pPr lvl="0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Amber McAfee </a:t>
            </a:r>
            <a:r>
              <a:rPr lang="en-US" altLang="en-US" sz="1400" dirty="0">
                <a:solidFill>
                  <a:schemeClr val="accent6">
                    <a:lumMod val="75000"/>
                  </a:schemeClr>
                </a:solidFill>
                <a:latin typeface="inherit"/>
                <a:cs typeface="Arial" panose="020B0604020202020204" pitchFamily="34" charset="0"/>
              </a:rPr>
              <a:t>MBA, CTBS, CTP</a:t>
            </a:r>
          </a:p>
          <a:p>
            <a:r>
              <a:rPr lang="en-US" sz="1400" dirty="0"/>
              <a:t>National Key Account Sales Manager</a:t>
            </a:r>
          </a:p>
          <a:p>
            <a:r>
              <a:rPr lang="en-US" sz="1400" b="0" dirty="0"/>
              <a:t>Toll Free (800) 243-6049 – option #1</a:t>
            </a:r>
          </a:p>
          <a:p>
            <a:r>
              <a:rPr lang="en-US" sz="1400" b="0" dirty="0"/>
              <a:t>Mobile: (440) 752-9134</a:t>
            </a:r>
          </a:p>
          <a:p>
            <a:r>
              <a:rPr lang="en-US" sz="1400" b="0" dirty="0"/>
              <a:t>Office: (440) 204-3269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48398" y="1543162"/>
            <a:ext cx="2433870" cy="30582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 Placeholder 6"/>
          <p:cNvSpPr>
            <a:spLocks noGrp="1"/>
          </p:cNvSpPr>
          <p:nvPr>
            <p:ph type="body" idx="1"/>
          </p:nvPr>
        </p:nvSpPr>
        <p:spPr>
          <a:xfrm>
            <a:off x="5059219" y="4201137"/>
            <a:ext cx="2965256" cy="1551213"/>
          </a:xfrm>
        </p:spPr>
        <p:txBody>
          <a:bodyPr>
            <a:normAutofit/>
          </a:bodyPr>
          <a:lstStyle/>
          <a:p>
            <a:pPr lvl="0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Adam Stewart BS, CTBS</a:t>
            </a:r>
            <a:endParaRPr lang="en-US" altLang="en-US" sz="1400" dirty="0">
              <a:solidFill>
                <a:schemeClr val="accent6">
                  <a:lumMod val="75000"/>
                </a:schemeClr>
              </a:solidFill>
              <a:latin typeface="inherit"/>
              <a:cs typeface="Arial" panose="020B0604020202020204" pitchFamily="34" charset="0"/>
            </a:endParaRPr>
          </a:p>
          <a:p>
            <a:r>
              <a:rPr lang="en-US" sz="1400" dirty="0"/>
              <a:t>Sales and Training Specialist </a:t>
            </a:r>
          </a:p>
          <a:p>
            <a:r>
              <a:rPr lang="en-US" sz="1400" b="0" dirty="0"/>
              <a:t>Mobile: (440) 787-7008</a:t>
            </a:r>
          </a:p>
          <a:p>
            <a:r>
              <a:rPr lang="en-US" sz="1400" b="0" dirty="0"/>
              <a:t>Office:  (440) 787-7008</a:t>
            </a:r>
            <a:endParaRPr lang="en-US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342441"/>
            <a:ext cx="2604977" cy="29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9" descr="cid:58A01470-16D5-48E2-8E3A-F42B40949D83">
            <a:extLst>
              <a:ext uri="{FF2B5EF4-FFF2-40B4-BE49-F238E27FC236}">
                <a16:creationId xmlns:a16="http://schemas.microsoft.com/office/drawing/2014/main" id="{5F8AE15D-6C04-471A-93CF-8F92774AA696}"/>
              </a:ext>
            </a:extLst>
          </p:cNvPr>
          <p:cNvPicPr>
            <a:picLocks noGrp="1"/>
          </p:cNvPicPr>
          <p:nvPr>
            <p:ph sz="quarter" idx="4"/>
          </p:nvPr>
        </p:nvPicPr>
        <p:blipFill rotWithShape="1">
          <a:blip r:embed="rId4" r:link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64"/>
          <a:stretch/>
        </p:blipFill>
        <p:spPr bwMode="auto">
          <a:xfrm>
            <a:off x="5059219" y="1587498"/>
            <a:ext cx="2299968" cy="2969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2648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fade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Need to get a hold of us?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Phone: 1-800-243-6049 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1800" dirty="0"/>
              <a:t>Press the number below for the following departments: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1 – Sales &amp; Clinical Support</a:t>
            </a:r>
          </a:p>
          <a:p>
            <a:pPr marL="0" indent="0">
              <a:buNone/>
            </a:pPr>
            <a:r>
              <a:rPr lang="en-US" sz="1800" dirty="0"/>
              <a:t>2 – Marketing &amp; Product Inquiries</a:t>
            </a:r>
          </a:p>
          <a:p>
            <a:pPr marL="400050" lvl="1" indent="-400050">
              <a:buNone/>
            </a:pPr>
            <a:r>
              <a:rPr lang="en-US" dirty="0"/>
              <a:t>4 – Customer Service or to Report a Quality Concern</a:t>
            </a:r>
          </a:p>
          <a:p>
            <a:pPr marL="0" indent="0">
              <a:buNone/>
            </a:pPr>
            <a:r>
              <a:rPr lang="en-US" sz="1800" dirty="0"/>
              <a:t>5 – Technical Services</a:t>
            </a:r>
          </a:p>
          <a:p>
            <a:pPr marL="0" indent="0">
              <a:buNone/>
            </a:pPr>
            <a:r>
              <a:rPr lang="en-US" sz="1800" dirty="0"/>
              <a:t>6 – Quality Department</a:t>
            </a:r>
          </a:p>
          <a:p>
            <a:pPr marL="0" indent="0">
              <a:buNone/>
            </a:pPr>
            <a:r>
              <a:rPr lang="en-US" sz="1800" dirty="0"/>
              <a:t>7 – Accounting Department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20882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Website: </a:t>
            </a:r>
            <a:r>
              <a:rPr lang="en-US" dirty="0"/>
              <a:t>www.exsurco.com</a:t>
            </a:r>
          </a:p>
          <a:p>
            <a:endParaRPr lang="en-US" u="sng" dirty="0"/>
          </a:p>
          <a:p>
            <a:pPr marL="0" indent="0">
              <a:buNone/>
            </a:pPr>
            <a:r>
              <a:rPr lang="en-US" b="1" dirty="0"/>
              <a:t>Emails:</a:t>
            </a:r>
          </a:p>
          <a:p>
            <a:pPr>
              <a:lnSpc>
                <a:spcPct val="150000"/>
              </a:lnSpc>
            </a:pPr>
            <a:r>
              <a:rPr lang="en-US" dirty="0"/>
              <a:t>Sales: sales@exsurco.com</a:t>
            </a:r>
          </a:p>
          <a:p>
            <a:pPr>
              <a:lnSpc>
                <a:spcPct val="150000"/>
              </a:lnSpc>
            </a:pPr>
            <a:r>
              <a:rPr lang="en-US" dirty="0"/>
              <a:t>Information: info@exsurco.com</a:t>
            </a:r>
          </a:p>
          <a:p>
            <a:pPr>
              <a:lnSpc>
                <a:spcPct val="150000"/>
              </a:lnSpc>
            </a:pPr>
            <a:r>
              <a:rPr lang="en-US" dirty="0"/>
              <a:t>Support: support@exsurco.com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342441"/>
            <a:ext cx="2604977" cy="29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ection contact inf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0179" y="5540529"/>
            <a:ext cx="304800" cy="304800"/>
          </a:xfrm>
          <a:prstGeom prst="rect">
            <a:avLst/>
          </a:prstGeom>
        </p:spPr>
      </p:pic>
      <p:pic>
        <p:nvPicPr>
          <p:cNvPr id="6" name="section contact info ad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0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2447" y="546485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23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nspiration">
      <a:maj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opy Template" ma:contentTypeID="0x010100BC51131179AC5642ADDE063D684EA6550099F34FCD7A885A4BAC109B9D44037ECD" ma:contentTypeVersion="6" ma:contentTypeDescription="" ma:contentTypeScope="" ma:versionID="14d3ac85485e7d3c7510e685ba392a6b">
  <xsd:schema xmlns:xsd="http://www.w3.org/2001/XMLSchema" xmlns:p="http://schemas.microsoft.com/office/2006/metadata/properties" xmlns:ns3="2dfafb28-632a-4302-a759-1ca0a5ddb84d" targetNamespace="http://schemas.microsoft.com/office/2006/metadata/properties" ma:root="true" ma:fieldsID="52a593cdefc71929cf7e7561ebc2e1ce" ns3:_="">
    <xsd:import namespace="2dfafb28-632a-4302-a759-1ca0a5ddb84d"/>
    <xsd:element name="properties">
      <xsd:complexType>
        <xsd:sequence>
          <xsd:element name="documentManagement">
            <xsd:complexType>
              <xsd:all>
                <xsd:element ref="ns3:Description0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2dfafb28-632a-4302-a759-1ca0a5ddb84d" elementFormDefault="qualified">
    <xsd:import namespace="http://schemas.microsoft.com/office/2006/documentManagement/types"/>
    <xsd:element name="Description0" ma:index="9" nillable="true" ma:displayName="Description" ma:default="" ma:description="Additional Information about the job" ma:internalName="Description0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8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Description0 xmlns="2dfafb28-632a-4302-a759-1ca0a5ddb84d" xsi:nil="true"/>
  </documentManagement>
</p:properties>
</file>

<file path=customXml/itemProps1.xml><?xml version="1.0" encoding="utf-8"?>
<ds:datastoreItem xmlns:ds="http://schemas.openxmlformats.org/officeDocument/2006/customXml" ds:itemID="{31D01CEE-2352-41FF-A0E4-84CA1CABEC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fafb28-632a-4302-a759-1ca0a5ddb84d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32572AD8-14D1-4970-AF9E-EEF19409A2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A70394-8614-429B-A302-CC362DD27589}">
  <ds:schemaRefs>
    <ds:schemaRef ds:uri="http://purl.org/dc/elements/1.1/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documentManagement/types"/>
    <ds:schemaRef ds:uri="http://purl.org/dc/dcmitype/"/>
    <ds:schemaRef ds:uri="2dfafb28-632a-4302-a759-1ca0a5ddb84d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1741</TotalTime>
  <Words>216</Words>
  <Application>Microsoft Office PowerPoint</Application>
  <PresentationFormat>On-screen Show (4:3)</PresentationFormat>
  <Paragraphs>47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inherit</vt:lpstr>
      <vt:lpstr>News Gothic MT</vt:lpstr>
      <vt:lpstr>Wingdings</vt:lpstr>
      <vt:lpstr>Office Theme</vt:lpstr>
      <vt:lpstr>Contact Information </vt:lpstr>
      <vt:lpstr>Contact Information</vt:lpstr>
      <vt:lpstr>Account Representatives </vt:lpstr>
      <vt:lpstr>Need to get a hold of us?</vt:lpstr>
    </vt:vector>
  </TitlesOfParts>
  <Company>Pathfinders Advertising and Marketing Group,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Jean-Paul Robertson</dc:creator>
  <cp:lastModifiedBy>Linda Sopko</cp:lastModifiedBy>
  <cp:revision>217</cp:revision>
  <dcterms:created xsi:type="dcterms:W3CDTF">2012-07-26T19:45:29Z</dcterms:created>
  <dcterms:modified xsi:type="dcterms:W3CDTF">2019-03-12T14:36:59Z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0x010100BC51131179AC5642ADDE063D684EA6550099F34FCD7A885A4BAC109B9D44037ECD</vt:lpwstr>
  </property>
</Properties>
</file>